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Quicksand" charset="1" panose="00000000000000000000"/>
      <p:regular r:id="rId7"/>
    </p:embeddedFont>
    <p:embeddedFont>
      <p:font typeface="Moontime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689531">
            <a:off x="-9489272" y="-20822148"/>
            <a:ext cx="34076126" cy="39395326"/>
          </a:xfrm>
          <a:custGeom>
            <a:avLst/>
            <a:gdLst/>
            <a:ahLst/>
            <a:cxnLst/>
            <a:rect r="r" b="b" t="t" l="l"/>
            <a:pathLst>
              <a:path h="39395326" w="34076126">
                <a:moveTo>
                  <a:pt x="0" y="0"/>
                </a:moveTo>
                <a:lnTo>
                  <a:pt x="34076125" y="0"/>
                </a:lnTo>
                <a:lnTo>
                  <a:pt x="34076125" y="39395326"/>
                </a:lnTo>
                <a:lnTo>
                  <a:pt x="0" y="39395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42781">
            <a:off x="6048462" y="28723451"/>
            <a:ext cx="29259751" cy="33827126"/>
          </a:xfrm>
          <a:custGeom>
            <a:avLst/>
            <a:gdLst/>
            <a:ahLst/>
            <a:cxnLst/>
            <a:rect r="r" b="b" t="t" l="l"/>
            <a:pathLst>
              <a:path h="33827126" w="29259751">
                <a:moveTo>
                  <a:pt x="0" y="0"/>
                </a:moveTo>
                <a:lnTo>
                  <a:pt x="29259751" y="0"/>
                </a:lnTo>
                <a:lnTo>
                  <a:pt x="29259751" y="33827126"/>
                </a:lnTo>
                <a:lnTo>
                  <a:pt x="0" y="33827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072852" y="16035721"/>
            <a:ext cx="11605485" cy="12237770"/>
          </a:xfrm>
          <a:custGeom>
            <a:avLst/>
            <a:gdLst/>
            <a:ahLst/>
            <a:cxnLst/>
            <a:rect r="r" b="b" t="t" l="l"/>
            <a:pathLst>
              <a:path h="12237770" w="11605485">
                <a:moveTo>
                  <a:pt x="0" y="0"/>
                </a:moveTo>
                <a:lnTo>
                  <a:pt x="11605485" y="0"/>
                </a:lnTo>
                <a:lnTo>
                  <a:pt x="11605485" y="12237770"/>
                </a:lnTo>
                <a:lnTo>
                  <a:pt x="0" y="12237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466766" y="31928865"/>
            <a:ext cx="9337842" cy="14734268"/>
          </a:xfrm>
          <a:custGeom>
            <a:avLst/>
            <a:gdLst/>
            <a:ahLst/>
            <a:cxnLst/>
            <a:rect r="r" b="b" t="t" l="l"/>
            <a:pathLst>
              <a:path h="14734268" w="9337842">
                <a:moveTo>
                  <a:pt x="0" y="0"/>
                </a:moveTo>
                <a:lnTo>
                  <a:pt x="9337842" y="0"/>
                </a:lnTo>
                <a:lnTo>
                  <a:pt x="9337842" y="14734268"/>
                </a:lnTo>
                <a:lnTo>
                  <a:pt x="0" y="14734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163383" y="8397507"/>
            <a:ext cx="18934034" cy="520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8"/>
              </a:lnSpc>
            </a:pPr>
            <a:r>
              <a:rPr lang="en-US" sz="17084">
                <a:solidFill>
                  <a:srgbClr val="6B595D"/>
                </a:solidFill>
                <a:latin typeface="Quicksand"/>
                <a:ea typeface="Quicksand"/>
                <a:cs typeface="Quicksand"/>
                <a:sym typeface="Quicksand"/>
              </a:rPr>
              <a:t>WELCOME</a:t>
            </a:r>
          </a:p>
          <a:p>
            <a:pPr algn="ctr">
              <a:lnSpc>
                <a:spcPts val="12130"/>
              </a:lnSpc>
            </a:pPr>
            <a:r>
              <a:rPr lang="en-US" sz="17084">
                <a:solidFill>
                  <a:srgbClr val="6B595D"/>
                </a:solidFill>
                <a:latin typeface="Quicksand"/>
                <a:ea typeface="Quicksand"/>
                <a:cs typeface="Quicksand"/>
                <a:sym typeface="Quicksand"/>
              </a:rPr>
              <a:t>BABY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351652" y="28281410"/>
            <a:ext cx="29964104" cy="655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17"/>
              </a:lnSpc>
            </a:pPr>
            <a:r>
              <a:rPr lang="en-US" sz="38226">
                <a:solidFill>
                  <a:srgbClr val="FF94CA"/>
                </a:solidFill>
                <a:latin typeface="Moontime"/>
                <a:ea typeface="Moontime"/>
                <a:cs typeface="Moontime"/>
                <a:sym typeface="Moontime"/>
              </a:rPr>
              <a:t>It’s a girl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2781295" y="-3187020"/>
            <a:ext cx="9337842" cy="14734268"/>
          </a:xfrm>
          <a:custGeom>
            <a:avLst/>
            <a:gdLst/>
            <a:ahLst/>
            <a:cxnLst/>
            <a:rect r="r" b="b" t="t" l="l"/>
            <a:pathLst>
              <a:path h="14734268" w="9337842">
                <a:moveTo>
                  <a:pt x="0" y="0"/>
                </a:moveTo>
                <a:lnTo>
                  <a:pt x="9337842" y="0"/>
                </a:lnTo>
                <a:lnTo>
                  <a:pt x="9337842" y="14734268"/>
                </a:lnTo>
                <a:lnTo>
                  <a:pt x="0" y="14734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DAGy1n0OtJY</dc:identifier>
  <dcterms:modified xsi:type="dcterms:W3CDTF">2011-08-01T06:04:30Z</dcterms:modified>
  <cp:revision>1</cp:revision>
  <dc:title>Aesthetic Elegant Watercolor White Pink Cute Welcome Baby Poster (32 x 48 in)</dc:title>
</cp:coreProperties>
</file>